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EDD845-BCEB-416E-A020-F4996E8A086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DD845-BCEB-416E-A020-F4996E8A086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DD845-BCEB-416E-A020-F4996E8A086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DD845-BCEB-416E-A020-F4996E8A086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EDD845-BCEB-416E-A020-F4996E8A0868}"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EDD845-BCEB-416E-A020-F4996E8A0868}"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EDD845-BCEB-416E-A020-F4996E8A0868}" type="datetimeFigureOut">
              <a:rPr lang="en-US" smtClean="0"/>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EDD845-BCEB-416E-A020-F4996E8A0868}" type="datetimeFigureOut">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DD845-BCEB-416E-A020-F4996E8A0868}" type="datetimeFigureOut">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DD845-BCEB-416E-A020-F4996E8A0868}"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DD845-BCEB-416E-A020-F4996E8A0868}"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10F3C-3B29-489C-8BA0-8D146D3B9FF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DD845-BCEB-416E-A020-F4996E8A0868}" type="datetimeFigureOut">
              <a:rPr lang="en-US" smtClean="0"/>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10F3C-3B29-489C-8BA0-8D146D3B9FF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Romea</a:t>
            </a:r>
            <a:r>
              <a:rPr lang="en-US" dirty="0" smtClean="0"/>
              <a:t> und Julian</a:t>
            </a:r>
            <a:br>
              <a:rPr lang="en-US" dirty="0" smtClean="0"/>
            </a:br>
            <a:r>
              <a:rPr lang="en-US" dirty="0" err="1" smtClean="0"/>
              <a:t>Teil</a:t>
            </a:r>
            <a:r>
              <a:rPr lang="en-US" dirty="0" smtClean="0"/>
              <a:t> 1</a:t>
            </a:r>
            <a:endParaRPr lang="en-US" dirty="0"/>
          </a:p>
        </p:txBody>
      </p:sp>
      <p:sp>
        <p:nvSpPr>
          <p:cNvPr id="3" name="Subtitle 2"/>
          <p:cNvSpPr>
            <a:spLocks noGrp="1"/>
          </p:cNvSpPr>
          <p:nvPr>
            <p:ph type="subTitle" idx="1"/>
          </p:nvPr>
        </p:nvSpPr>
        <p:spPr/>
        <p:txBody>
          <a:bodyPr/>
          <a:lstStyle/>
          <a:p>
            <a:r>
              <a:rPr lang="en-US" dirty="0" err="1" smtClean="0"/>
              <a:t>Mit</a:t>
            </a:r>
            <a:r>
              <a:rPr lang="en-US" dirty="0" smtClean="0"/>
              <a:t> </a:t>
            </a:r>
            <a:r>
              <a:rPr lang="en-US" dirty="0" err="1" smtClean="0"/>
              <a:t>Luftpost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b="1" dirty="0" smtClean="0"/>
              <a:t>TEIL 1: MIT LUFTPOST</a:t>
            </a:r>
            <a:r>
              <a:rPr lang="de-DE" dirty="0" smtClean="0"/>
              <a:t> </a:t>
            </a:r>
            <a:endParaRPr lang="en-US" dirty="0"/>
          </a:p>
        </p:txBody>
      </p:sp>
      <p:sp>
        <p:nvSpPr>
          <p:cNvPr id="5" name="Content Placeholder 4"/>
          <p:cNvSpPr>
            <a:spLocks noGrp="1"/>
          </p:cNvSpPr>
          <p:nvPr>
            <p:ph sz="half" idx="1"/>
          </p:nvPr>
        </p:nvSpPr>
        <p:spPr>
          <a:xfrm>
            <a:off x="457200" y="1600200"/>
            <a:ext cx="3429000" cy="4525963"/>
          </a:xfrm>
        </p:spPr>
        <p:txBody>
          <a:bodyPr>
            <a:noAutofit/>
          </a:bodyPr>
          <a:lstStyle/>
          <a:p>
            <a:pPr>
              <a:buNone/>
            </a:pPr>
            <a:r>
              <a:rPr lang="de-DE" sz="2000" dirty="0" smtClean="0"/>
              <a:t>Personen: </a:t>
            </a:r>
          </a:p>
          <a:p>
            <a:r>
              <a:rPr lang="de-DE" sz="2000" dirty="0" smtClean="0"/>
              <a:t>Julian </a:t>
            </a:r>
            <a:br>
              <a:rPr lang="de-DE" sz="2000" dirty="0" smtClean="0"/>
            </a:br>
            <a:r>
              <a:rPr lang="de-DE" sz="2000" dirty="0" smtClean="0"/>
              <a:t>(Hauptperson – ein Junge)</a:t>
            </a:r>
          </a:p>
          <a:p>
            <a:r>
              <a:rPr lang="de-DE" sz="2000" dirty="0" smtClean="0"/>
              <a:t>Frank (Bassist)</a:t>
            </a:r>
          </a:p>
          <a:p>
            <a:r>
              <a:rPr lang="de-DE" sz="2000" dirty="0" smtClean="0"/>
              <a:t>Tommi (Schlagzeuger) </a:t>
            </a:r>
          </a:p>
          <a:p>
            <a:endParaRPr lang="de-DE" sz="2000" dirty="0" smtClean="0"/>
          </a:p>
          <a:p>
            <a:r>
              <a:rPr lang="de-DE" sz="2000" dirty="0" smtClean="0"/>
              <a:t>Kassandra </a:t>
            </a:r>
          </a:p>
          <a:p>
            <a:r>
              <a:rPr lang="de-DE" sz="2000" dirty="0" smtClean="0"/>
              <a:t>Romea </a:t>
            </a:r>
            <a:br>
              <a:rPr lang="de-DE" sz="2000" dirty="0" smtClean="0"/>
            </a:br>
            <a:r>
              <a:rPr lang="de-DE" sz="2000" dirty="0" smtClean="0"/>
              <a:t>(Hauptperson – ein Mädchen)</a:t>
            </a:r>
          </a:p>
          <a:p>
            <a:endParaRPr lang="de-DE" sz="2000" i="1" dirty="0" smtClean="0"/>
          </a:p>
          <a:p>
            <a:r>
              <a:rPr lang="de-DE" sz="2000" i="1" dirty="0" smtClean="0"/>
              <a:t>In einem Flugzeug (Propellermaschine)</a:t>
            </a:r>
            <a:r>
              <a:rPr lang="de-DE" sz="2000" dirty="0" smtClean="0"/>
              <a:t> </a:t>
            </a:r>
          </a:p>
        </p:txBody>
      </p:sp>
      <p:sp>
        <p:nvSpPr>
          <p:cNvPr id="6" name="Content Placeholder 5"/>
          <p:cNvSpPr>
            <a:spLocks noGrp="1"/>
          </p:cNvSpPr>
          <p:nvPr>
            <p:ph sz="half" idx="2"/>
          </p:nvPr>
        </p:nvSpPr>
        <p:spPr>
          <a:xfrm>
            <a:off x="3886200" y="1600200"/>
            <a:ext cx="4800600" cy="4800600"/>
          </a:xfrm>
        </p:spPr>
        <p:txBody>
          <a:bodyPr>
            <a:noAutofit/>
          </a:bodyPr>
          <a:lstStyle/>
          <a:p>
            <a:r>
              <a:rPr lang="de-DE" sz="1800" dirty="0" smtClean="0"/>
              <a:t>Julian:</a:t>
            </a:r>
            <a:r>
              <a:rPr lang="de-DE" sz="1800" i="1" dirty="0" smtClean="0"/>
              <a:t> (Gedankenstimme, leichter Hall, nah am Mikrofon)</a:t>
            </a:r>
            <a:r>
              <a:rPr lang="de-DE" sz="1800" dirty="0" smtClean="0"/>
              <a:t> … ich kann nachts nicht mehr schlafen und ich ess den ganzen Tag… hm… ich kann nicht mehr essen und ich schlaf den ganzen Tag, immer wenn ich an dich denke, trifft mich der Schlag… ach Quatsch… ich kann nicht mehr essen ich denke nur an dich… </a:t>
            </a:r>
          </a:p>
          <a:p>
            <a:r>
              <a:rPr lang="de-DE" sz="1800" dirty="0" smtClean="0"/>
              <a:t>Frank: Hallo Julian… </a:t>
            </a:r>
          </a:p>
          <a:p>
            <a:r>
              <a:rPr lang="de-DE" sz="1800" dirty="0" smtClean="0"/>
              <a:t>Julian: </a:t>
            </a:r>
            <a:r>
              <a:rPr lang="de-DE" sz="1800" i="1" dirty="0" smtClean="0"/>
              <a:t>(Gedankenstimme)</a:t>
            </a:r>
            <a:r>
              <a:rPr lang="de-DE" sz="1800" dirty="0" smtClean="0"/>
              <a:t> …ich kann nicht mehr denken und ich sehe nur noch dich… </a:t>
            </a:r>
          </a:p>
          <a:p>
            <a:r>
              <a:rPr lang="de-DE" sz="1800" dirty="0" smtClean="0"/>
              <a:t>Tommi: Der ist wieder in seiner eigenen Welt. </a:t>
            </a:r>
          </a:p>
          <a:p>
            <a:r>
              <a:rPr lang="de-DE" sz="1800" dirty="0" smtClean="0"/>
              <a:t>Frank: Hallo Julian!! </a:t>
            </a:r>
          </a:p>
          <a:p>
            <a:r>
              <a:rPr lang="de-DE" sz="1800" dirty="0" smtClean="0"/>
              <a:t>Julian: Was? </a:t>
            </a:r>
          </a:p>
          <a:p>
            <a:r>
              <a:rPr lang="de-DE" sz="1800" dirty="0" smtClean="0"/>
              <a:t>Tommi: Hier, dein Fallschirm. Wir sind bei tausend Meter. Es geht gleich los. </a:t>
            </a:r>
          </a:p>
          <a:p>
            <a:r>
              <a:rPr lang="de-DE" sz="1800" dirty="0" smtClean="0"/>
              <a:t>Julian: Danke…</a:t>
            </a:r>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b="1" dirty="0" smtClean="0"/>
              <a:t>TEIL 1: MIT LUFTPOST</a:t>
            </a:r>
            <a:r>
              <a:rPr lang="de-DE" dirty="0" smtClean="0"/>
              <a:t> </a:t>
            </a:r>
            <a:endParaRPr lang="en-US" dirty="0"/>
          </a:p>
        </p:txBody>
      </p:sp>
      <p:sp>
        <p:nvSpPr>
          <p:cNvPr id="5" name="Content Placeholder 4"/>
          <p:cNvSpPr>
            <a:spLocks noGrp="1"/>
          </p:cNvSpPr>
          <p:nvPr>
            <p:ph idx="1"/>
          </p:nvPr>
        </p:nvSpPr>
        <p:spPr>
          <a:xfrm>
            <a:off x="457200" y="1600200"/>
            <a:ext cx="8229600" cy="5029200"/>
          </a:xfrm>
        </p:spPr>
        <p:txBody>
          <a:bodyPr>
            <a:normAutofit fontScale="55000" lnSpcReduction="20000"/>
          </a:bodyPr>
          <a:lstStyle/>
          <a:p>
            <a:pPr>
              <a:buNone/>
            </a:pPr>
            <a:r>
              <a:rPr lang="de-DE" i="1" dirty="0" smtClean="0"/>
              <a:t>Julian zieht den Fallschirm an.</a:t>
            </a:r>
            <a:r>
              <a:rPr lang="de-DE" dirty="0" smtClean="0"/>
              <a:t> </a:t>
            </a:r>
          </a:p>
          <a:p>
            <a:r>
              <a:rPr lang="de-DE" dirty="0" smtClean="0"/>
              <a:t>Frank: Achtung…  </a:t>
            </a:r>
          </a:p>
          <a:p>
            <a:r>
              <a:rPr lang="de-DE" dirty="0" smtClean="0"/>
              <a:t>Tommi: …fertig… </a:t>
            </a:r>
          </a:p>
          <a:p>
            <a:r>
              <a:rPr lang="de-DE" dirty="0" smtClean="0"/>
              <a:t>Julian: … looooooooos!!   </a:t>
            </a:r>
          </a:p>
          <a:p>
            <a:pPr>
              <a:buNone/>
            </a:pPr>
            <a:endParaRPr lang="de-DE" i="1" dirty="0" smtClean="0"/>
          </a:p>
          <a:p>
            <a:pPr>
              <a:buNone/>
            </a:pPr>
            <a:r>
              <a:rPr lang="de-DE" i="1" dirty="0" smtClean="0"/>
              <a:t>Akustikwechsel, freier Fall.</a:t>
            </a:r>
            <a:r>
              <a:rPr lang="de-DE" dirty="0" smtClean="0"/>
              <a:t> </a:t>
            </a:r>
            <a:r>
              <a:rPr lang="de-DE" i="1" dirty="0" smtClean="0"/>
              <a:t> </a:t>
            </a:r>
            <a:r>
              <a:rPr lang="de-DE" dirty="0" smtClean="0"/>
              <a:t> </a:t>
            </a:r>
            <a:r>
              <a:rPr lang="de-DE" i="1" dirty="0" smtClean="0"/>
              <a:t>Akustikwechsel. Draussen, Sommer. Vogelgezwitscher.</a:t>
            </a:r>
            <a:r>
              <a:rPr lang="de-DE" dirty="0" smtClean="0"/>
              <a:t> </a:t>
            </a:r>
          </a:p>
          <a:p>
            <a:r>
              <a:rPr lang="de-DE" dirty="0" smtClean="0"/>
              <a:t>Romea: Ich muss jetzt gehen. Kann ich dein Fahrrad haben? </a:t>
            </a:r>
          </a:p>
          <a:p>
            <a:r>
              <a:rPr lang="de-DE" dirty="0" smtClean="0"/>
              <a:t>Kassandra: Ok, aber sei vorsichtig. Das Rad ist ganz neu. </a:t>
            </a:r>
          </a:p>
          <a:p>
            <a:r>
              <a:rPr lang="de-DE" dirty="0" smtClean="0"/>
              <a:t>Romea: Und die Kassette mit den Eisbrechern? Kann ich die auch haben? </a:t>
            </a:r>
          </a:p>
          <a:p>
            <a:r>
              <a:rPr lang="de-DE" dirty="0" smtClean="0"/>
              <a:t>Kassandra: Na gut. Hier. Aber ich brauche das Rad und die Kassette morgen wieder. Ausserdem soll man nicht mit Walkman Fahrrad fahren! </a:t>
            </a:r>
          </a:p>
          <a:p>
            <a:r>
              <a:rPr lang="de-DE" dirty="0" smtClean="0"/>
              <a:t>Romea: Ich pass schon auf. Tschüs, bis morgen! </a:t>
            </a:r>
          </a:p>
          <a:p>
            <a:r>
              <a:rPr lang="de-DE" dirty="0" smtClean="0"/>
              <a:t>Kassandra: Tschüs! Ich ruf dich heute noch an!   </a:t>
            </a:r>
          </a:p>
          <a:p>
            <a:pPr>
              <a:buNone/>
            </a:pPr>
            <a:endParaRPr lang="de-DE" i="1" dirty="0" smtClean="0"/>
          </a:p>
          <a:p>
            <a:pPr>
              <a:buNone/>
            </a:pPr>
            <a:r>
              <a:rPr lang="de-DE" i="1" dirty="0" smtClean="0"/>
              <a:t>Romea fährt los und klingelt noch zum Abschied. Sie hört einen ‘Eisbrecher’-Song (‘Verliebt’). Vogelgezwitscher.</a:t>
            </a:r>
            <a:r>
              <a:rPr lang="de-DE" dirty="0" smtClean="0"/>
              <a:t> </a:t>
            </a:r>
            <a:r>
              <a:rPr lang="de-DE" i="1" dirty="0" smtClean="0"/>
              <a:t>Akustikwechsel. Julian öffnet den Schirm. Flattern des Fallschirms.</a:t>
            </a:r>
            <a:r>
              <a:rPr lang="de-DE" dirty="0" smtClean="0"/>
              <a:t> </a:t>
            </a:r>
          </a:p>
          <a:p>
            <a:r>
              <a:rPr lang="de-DE" dirty="0" smtClean="0"/>
              <a:t>Julian: Wow!!! Ich fliege!!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b="1" dirty="0" smtClean="0"/>
              <a:t>TEIL 1: MIT LUFTPOST</a:t>
            </a:r>
            <a:r>
              <a:rPr lang="de-DE" dirty="0" smtClean="0"/>
              <a:t> </a:t>
            </a:r>
            <a:endParaRPr lang="en-US" dirty="0"/>
          </a:p>
        </p:txBody>
      </p:sp>
      <p:sp>
        <p:nvSpPr>
          <p:cNvPr id="5" name="Content Placeholder 4"/>
          <p:cNvSpPr>
            <a:spLocks noGrp="1"/>
          </p:cNvSpPr>
          <p:nvPr>
            <p:ph idx="1"/>
          </p:nvPr>
        </p:nvSpPr>
        <p:spPr/>
        <p:txBody>
          <a:bodyPr>
            <a:normAutofit fontScale="70000" lnSpcReduction="20000"/>
          </a:bodyPr>
          <a:lstStyle/>
          <a:p>
            <a:pPr>
              <a:buNone/>
            </a:pPr>
            <a:r>
              <a:rPr lang="de-DE" i="1" dirty="0" smtClean="0"/>
              <a:t>Akustikwechsel. Romea/Fahrrad.</a:t>
            </a:r>
            <a:r>
              <a:rPr lang="de-DE" dirty="0" smtClean="0"/>
              <a:t> </a:t>
            </a:r>
          </a:p>
          <a:p>
            <a:r>
              <a:rPr lang="de-DE" dirty="0" smtClean="0"/>
              <a:t>Romea: </a:t>
            </a:r>
            <a:r>
              <a:rPr lang="de-DE" i="1" dirty="0" smtClean="0"/>
              <a:t>(singt vor sich hin)</a:t>
            </a:r>
            <a:r>
              <a:rPr lang="de-DE" dirty="0" smtClean="0"/>
              <a:t> …ich kann nachts nicht mehr schlafen und ich träum den ganzen Tag, ich kriege wenn ich an dich denke ‘nen elektrischen Schlag…   </a:t>
            </a:r>
          </a:p>
          <a:p>
            <a:pPr>
              <a:buNone/>
            </a:pPr>
            <a:endParaRPr lang="de-DE" i="1" dirty="0" smtClean="0"/>
          </a:p>
          <a:p>
            <a:pPr>
              <a:buNone/>
            </a:pPr>
            <a:r>
              <a:rPr lang="de-DE" i="1" dirty="0" smtClean="0"/>
              <a:t>Akustikwechsel. Subjektive Akustik Julian.</a:t>
            </a:r>
            <a:r>
              <a:rPr lang="de-DE" dirty="0" smtClean="0"/>
              <a:t> </a:t>
            </a:r>
          </a:p>
          <a:p>
            <a:r>
              <a:rPr lang="de-DE" dirty="0" smtClean="0"/>
              <a:t>Julian: So, hoffentlich lande ich nicht auf einem Baum… Mensch, was macht die denn da! Hee! Weg da! Mach Platz! Hau ab! Hallo…! Hörst du nichts?! </a:t>
            </a:r>
          </a:p>
          <a:p>
            <a:r>
              <a:rPr lang="de-DE" dirty="0" smtClean="0"/>
              <a:t>Romea: …ich kann nichts mehr essen, ich bin schon ganz dünn…   </a:t>
            </a:r>
          </a:p>
          <a:p>
            <a:r>
              <a:rPr lang="de-DE" dirty="0" smtClean="0"/>
              <a:t>Julian: Hallo! Vorsicht! Pass auf!! </a:t>
            </a:r>
          </a:p>
          <a:p>
            <a:r>
              <a:rPr lang="de-DE" dirty="0" smtClean="0"/>
              <a:t>Romea: …ich hab Halluzinationen, ich weiss gar nicht wo ich bin… </a:t>
            </a:r>
          </a:p>
          <a:p>
            <a:r>
              <a:rPr lang="de-DE" dirty="0" smtClean="0"/>
              <a:t>Julian: Neeeein!! </a:t>
            </a:r>
          </a:p>
          <a:p>
            <a:r>
              <a:rPr lang="de-DE" dirty="0" smtClean="0"/>
              <a:t>Romea: Iiiiiih!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TEIL 1: MIT LUFTPOST</a:t>
            </a:r>
            <a:r>
              <a:rPr lang="de-DE" dirty="0" smtClean="0"/>
              <a:t>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de-DE" i="1" dirty="0" smtClean="0"/>
              <a:t>Ein dumpfer Schlag, das Fahrrad klappert…Kurze Pause, Vogelgezwitscher.</a:t>
            </a:r>
            <a:r>
              <a:rPr lang="de-DE" dirty="0" smtClean="0"/>
              <a:t> </a:t>
            </a:r>
          </a:p>
          <a:p>
            <a:r>
              <a:rPr lang="de-DE" dirty="0" smtClean="0"/>
              <a:t>Romea: Hallo? He du, kannst du mich hören? … He, wach auf! Oh nein! Der ist tot! Was mach ich denn jetzt bloss? Hilfe! Hiiilfe!! </a:t>
            </a:r>
          </a:p>
          <a:p>
            <a:r>
              <a:rPr lang="de-DE" dirty="0" smtClean="0"/>
              <a:t>Julian: …Was… was ist los? </a:t>
            </a:r>
          </a:p>
          <a:p>
            <a:r>
              <a:rPr lang="de-DE" dirty="0" smtClean="0"/>
              <a:t>Romea: Gottseidank! Er lebt! Bist du verletzt? </a:t>
            </a:r>
          </a:p>
          <a:p>
            <a:r>
              <a:rPr lang="de-DE" dirty="0" smtClean="0"/>
              <a:t>Julian: Verletzt… nein, ich glaube nicht. Mein Kopf tut so weh. </a:t>
            </a:r>
            <a:r>
              <a:rPr lang="de-DE" i="1" dirty="0" smtClean="0"/>
              <a:t>(Gedankenstimme)</a:t>
            </a:r>
            <a:r>
              <a:rPr lang="de-DE" dirty="0" smtClean="0"/>
              <a:t> Ich bin im Himmel. Und dieses Mädchen, das ist bestimmt ein Engel. Genau, das muss es sein. Ich bin tot und ich bin im Himmel. Gar nicht so schlecht… nur mein Kopf tut so weh… </a:t>
            </a:r>
          </a:p>
          <a:p>
            <a:r>
              <a:rPr lang="de-DE" dirty="0" smtClean="0"/>
              <a:t>Romea: Wie heisst du? </a:t>
            </a:r>
          </a:p>
          <a:p>
            <a:r>
              <a:rPr lang="de-DE" dirty="0" smtClean="0"/>
              <a:t>Julian: Ich… äh… ich… ich weiss nicht. </a:t>
            </a:r>
          </a:p>
          <a:p>
            <a:r>
              <a:rPr lang="de-DE" dirty="0" smtClean="0"/>
              <a:t>Romea: Du weisst nicht wie du heisst? </a:t>
            </a:r>
          </a:p>
          <a:p>
            <a:r>
              <a:rPr lang="de-DE" dirty="0" smtClean="0"/>
              <a:t>Julian: Nein, ich… ich hab’s vergessen. Mein Kopf tut so weh. </a:t>
            </a:r>
            <a:r>
              <a:rPr lang="de-DE" i="1" dirty="0" smtClean="0"/>
              <a:t>(Gedankenstimme)</a:t>
            </a:r>
            <a:r>
              <a:rPr lang="de-DE" dirty="0" smtClean="0"/>
              <a:t> Mensch, ist die schön! Aber warum hat sie keine Flügel? Sie ist doch ein Engel…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TEIL 1: MIT LUFTPOST</a:t>
            </a:r>
            <a:endParaRPr lang="en-US" dirty="0"/>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r>
              <a:rPr lang="de-DE" dirty="0" smtClean="0"/>
              <a:t>Romea: Wo wohnst du? Soll ich deine Eltern anrufen?</a:t>
            </a:r>
          </a:p>
          <a:p>
            <a:r>
              <a:rPr lang="de-DE" dirty="0" smtClean="0"/>
              <a:t>Julian: Meine Eltern? </a:t>
            </a:r>
          </a:p>
          <a:p>
            <a:r>
              <a:rPr lang="de-DE" dirty="0" smtClean="0"/>
              <a:t>Romea: Du musst doch wissen, wo du wohnst! </a:t>
            </a:r>
          </a:p>
          <a:p>
            <a:r>
              <a:rPr lang="de-DE" dirty="0" smtClean="0"/>
              <a:t>Julian: Ich… nein, ich weiss nicht… </a:t>
            </a:r>
          </a:p>
          <a:p>
            <a:r>
              <a:rPr lang="de-DE" dirty="0" smtClean="0"/>
              <a:t>Romea: </a:t>
            </a:r>
            <a:r>
              <a:rPr lang="de-DE" i="1" dirty="0" smtClean="0"/>
              <a:t>(Gedankenstimme)</a:t>
            </a:r>
            <a:r>
              <a:rPr lang="de-DE" dirty="0" smtClean="0"/>
              <a:t> Ach, ist der süss! Was mache ich denn jetzt? Ich muss ihn mitnehmen. </a:t>
            </a:r>
            <a:r>
              <a:rPr lang="de-DE" i="1" dirty="0" smtClean="0"/>
              <a:t>(normale Stimme)</a:t>
            </a:r>
            <a:r>
              <a:rPr lang="de-DE" dirty="0" smtClean="0"/>
              <a:t> Kannst du aufstehen? Ich bringe dich zum Arzt. </a:t>
            </a:r>
          </a:p>
          <a:p>
            <a:r>
              <a:rPr lang="de-DE" dirty="0" smtClean="0"/>
              <a:t>Julian: Ja, ich glaube… oh! Mein Kopf! </a:t>
            </a:r>
          </a:p>
          <a:p>
            <a:r>
              <a:rPr lang="de-DE" dirty="0" smtClean="0"/>
              <a:t>Romea: </a:t>
            </a:r>
            <a:r>
              <a:rPr lang="de-DE" i="1" dirty="0" smtClean="0"/>
              <a:t>(Gedankenstimme)</a:t>
            </a:r>
            <a:r>
              <a:rPr lang="de-DE" dirty="0" smtClean="0"/>
              <a:t> Ist der süss!! </a:t>
            </a:r>
            <a:r>
              <a:rPr lang="de-DE" i="1" dirty="0" smtClean="0"/>
              <a:t>(normale Stimme)</a:t>
            </a:r>
            <a:r>
              <a:rPr lang="de-DE" dirty="0" smtClean="0"/>
              <a:t> Komm, ich halte dich fest! </a:t>
            </a:r>
          </a:p>
          <a:p>
            <a:r>
              <a:rPr lang="de-DE" dirty="0" smtClean="0"/>
              <a:t>Julian: Ist das dein Fahrrad? </a:t>
            </a:r>
          </a:p>
          <a:p>
            <a:r>
              <a:rPr lang="de-DE" dirty="0" smtClean="0"/>
              <a:t>Romea: Nein, das gehört meiner Freundin. Mensch, Kassandra wird wahnsinnig! Das Rad ist ja total kaputt… </a:t>
            </a:r>
            <a:r>
              <a:rPr lang="de-DE" i="1" dirty="0" smtClean="0"/>
              <a:t>(Gedankenstimme)</a:t>
            </a:r>
            <a:r>
              <a:rPr lang="de-DE" dirty="0" smtClean="0"/>
              <a:t> Mist, der Walkman ist auch kaputt! Na, ich habe ja eine Versicherung…   </a:t>
            </a:r>
            <a:r>
              <a:rPr lang="de-DE" i="1" dirty="0" smtClean="0"/>
              <a:t>Die beiden gehen vorsichtig los.</a:t>
            </a:r>
            <a:r>
              <a:rPr lang="de-DE" dirty="0" smtClean="0"/>
              <a:t> </a:t>
            </a:r>
          </a:p>
          <a:p>
            <a:r>
              <a:rPr lang="de-DE" dirty="0" smtClean="0"/>
              <a:t>Romea: Geht’s?’ Julian: Ja. Aber lass mich nicht los…  </a:t>
            </a:r>
          </a:p>
          <a:p>
            <a:pPr>
              <a:buNone/>
            </a:pPr>
            <a:endParaRPr lang="de-DE" i="1" dirty="0"/>
          </a:p>
          <a:p>
            <a:pPr>
              <a:buNone/>
            </a:pPr>
            <a:r>
              <a:rPr lang="de-DE" i="1" dirty="0" smtClean="0"/>
              <a:t>Einblendung des Original-‘Eisbrecher’-Songs:</a:t>
            </a:r>
            <a:r>
              <a:rPr lang="de-DE" dirty="0" smtClean="0"/>
              <a:t> ich kann nachts nicht mehr schlafen und ich träum den ganzen Tag ich kriege wenn ich an dich denke nen elektrischen Schlag Ich kann nicht mehr essen ich bin schon ganz dünn ich hab Halluzinationen ich weiss nicht wer ich bin</a:t>
            </a:r>
            <a:r>
              <a:rPr lang="de-DE" i="1" dirty="0" smtClean="0"/>
              <a:t>… ausblenden.</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559</Words>
  <Application>Microsoft Office PowerPoint</Application>
  <PresentationFormat>On-screen Show (4:3)</PresentationFormat>
  <Paragraphs>70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Romea und Julian Teil 1</vt:lpstr>
      <vt:lpstr>TEIL 1: MIT LUFTPOST </vt:lpstr>
      <vt:lpstr>TEIL 1: MIT LUFTPOST </vt:lpstr>
      <vt:lpstr>TEIL 1: MIT LUFTPOST </vt:lpstr>
      <vt:lpstr>TEIL 1: MIT LUFTPOST </vt:lpstr>
      <vt:lpstr>TEIL 1: MIT LUFTPOST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Romea und Julian Teil 1</dc:title>
  <dc:creator>Dawn Wagner</dc:creator>
  <cp:lastModifiedBy>Dawn Wagner</cp:lastModifiedBy>
  <cp:revision>4</cp:revision>
  <dcterms:created xsi:type="dcterms:W3CDTF">2013-03-14T01:04:15Z</dcterms:created>
  <dcterms:modified xsi:type="dcterms:W3CDTF">2013-03-14T01:28:42Z</dcterms:modified>
</cp:coreProperties>
</file>